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stoga" panose="020B0604020202020204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old" panose="020F0502020204030203" charset="0"/>
      <p:regular r:id="rId28"/>
    </p:embeddedFont>
    <p:embeddedFont>
      <p:font typeface="Now Bold" panose="020B0604020202020204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charset="0"/>
      <p:regular r:id="rId34"/>
    </p:embeddedFont>
    <p:embeddedFont>
      <p:font typeface="Poppins Bold" panose="020B0604020202020204" charset="0"/>
      <p:regular r:id="rId35"/>
    </p:embeddedFont>
    <p:embeddedFont>
      <p:font typeface="Poppins Heavy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sv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555266" y="1028700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8" y="0"/>
                </a:lnTo>
                <a:lnTo>
                  <a:pt x="5829998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791392"/>
            <a:ext cx="9274802" cy="113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APRENDIZAGEM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769" y="4964983"/>
            <a:ext cx="12018311" cy="115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1"/>
              </a:lnSpc>
            </a:pPr>
            <a:r>
              <a:rPr lang="en-US" sz="7848" spc="392">
                <a:solidFill>
                  <a:srgbClr val="324F7C"/>
                </a:solidFill>
                <a:latin typeface="Poppins Bold"/>
              </a:rPr>
              <a:t>PROJETO INTEGRADO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34" y="7189771"/>
            <a:ext cx="1261637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spc="459">
                <a:solidFill>
                  <a:srgbClr val="000000"/>
                </a:solidFill>
                <a:latin typeface="Lato"/>
              </a:rPr>
              <a:t>FREUDENBERG GROUP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3502" y="4178853"/>
            <a:ext cx="85417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listoga"/>
              </a:rPr>
              <a:t>por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5491145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756095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100" y="1892595"/>
            <a:ext cx="15310144" cy="7934825"/>
          </a:xfrm>
          <a:custGeom>
            <a:avLst/>
            <a:gdLst/>
            <a:ahLst/>
            <a:cxnLst/>
            <a:rect l="l" t="t" r="r" b="b"/>
            <a:pathLst>
              <a:path w="15310144" h="7934825">
                <a:moveTo>
                  <a:pt x="0" y="0"/>
                </a:moveTo>
                <a:lnTo>
                  <a:pt x="15310144" y="0"/>
                </a:lnTo>
                <a:lnTo>
                  <a:pt x="15310144" y="7934825"/>
                </a:lnTo>
                <a:lnTo>
                  <a:pt x="0" y="793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9" t="-25139" r="-39344" b="-2834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5491145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756095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100" y="1892595"/>
            <a:ext cx="15310144" cy="7934825"/>
          </a:xfrm>
          <a:custGeom>
            <a:avLst/>
            <a:gdLst/>
            <a:ahLst/>
            <a:cxnLst/>
            <a:rect l="l" t="t" r="r" b="b"/>
            <a:pathLst>
              <a:path w="15310144" h="7934825">
                <a:moveTo>
                  <a:pt x="0" y="0"/>
                </a:moveTo>
                <a:lnTo>
                  <a:pt x="15310144" y="0"/>
                </a:lnTo>
                <a:lnTo>
                  <a:pt x="15310144" y="7934825"/>
                </a:lnTo>
                <a:lnTo>
                  <a:pt x="0" y="793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9" t="-25139" r="-39344" b="-2834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100" y="1892595"/>
            <a:ext cx="17853357" cy="7934825"/>
          </a:xfrm>
          <a:custGeom>
            <a:avLst/>
            <a:gdLst/>
            <a:ahLst/>
            <a:cxnLst/>
            <a:rect l="l" t="t" r="r" b="b"/>
            <a:pathLst>
              <a:path w="17853357" h="7934825">
                <a:moveTo>
                  <a:pt x="0" y="0"/>
                </a:moveTo>
                <a:lnTo>
                  <a:pt x="17853357" y="0"/>
                </a:lnTo>
                <a:lnTo>
                  <a:pt x="17853357" y="7934825"/>
                </a:lnTo>
                <a:lnTo>
                  <a:pt x="0" y="79348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3" t="-23344" r="-10430" b="-1917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5491145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756095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100" y="1892595"/>
            <a:ext cx="15310144" cy="7934825"/>
          </a:xfrm>
          <a:custGeom>
            <a:avLst/>
            <a:gdLst/>
            <a:ahLst/>
            <a:cxnLst/>
            <a:rect l="l" t="t" r="r" b="b"/>
            <a:pathLst>
              <a:path w="15310144" h="7934825">
                <a:moveTo>
                  <a:pt x="0" y="0"/>
                </a:moveTo>
                <a:lnTo>
                  <a:pt x="15310144" y="0"/>
                </a:lnTo>
                <a:lnTo>
                  <a:pt x="15310144" y="7934825"/>
                </a:lnTo>
                <a:lnTo>
                  <a:pt x="0" y="793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9" t="-25139" r="-39344" b="-2834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100" y="1707803"/>
            <a:ext cx="17027200" cy="8486573"/>
          </a:xfrm>
          <a:custGeom>
            <a:avLst/>
            <a:gdLst/>
            <a:ahLst/>
            <a:cxnLst/>
            <a:rect l="l" t="t" r="r" b="b"/>
            <a:pathLst>
              <a:path w="17027200" h="8486573">
                <a:moveTo>
                  <a:pt x="0" y="0"/>
                </a:moveTo>
                <a:lnTo>
                  <a:pt x="17027200" y="0"/>
                </a:lnTo>
                <a:lnTo>
                  <a:pt x="17027200" y="8486573"/>
                </a:lnTo>
                <a:lnTo>
                  <a:pt x="0" y="8486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044" t="-31402" r="-13151" b="-21103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38036" y="1830497"/>
            <a:ext cx="13179425" cy="729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3150914" y="1129471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>
            <a:off x="15125699" y="6483350"/>
            <a:ext cx="4883020" cy="4114800"/>
          </a:xfrm>
          <a:custGeom>
            <a:avLst/>
            <a:gdLst/>
            <a:ahLst/>
            <a:cxnLst/>
            <a:rect l="l" t="t" r="r" b="b"/>
            <a:pathLst>
              <a:path w="4883020" h="411480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88407" y="1903489"/>
            <a:ext cx="7096291" cy="5322218"/>
          </a:xfrm>
          <a:custGeom>
            <a:avLst/>
            <a:gdLst/>
            <a:ahLst/>
            <a:cxnLst/>
            <a:rect l="l" t="t" r="r" b="b"/>
            <a:pathLst>
              <a:path w="7096291" h="5322218">
                <a:moveTo>
                  <a:pt x="0" y="0"/>
                </a:moveTo>
                <a:lnTo>
                  <a:pt x="7096291" y="0"/>
                </a:lnTo>
                <a:lnTo>
                  <a:pt x="7096291" y="5322218"/>
                </a:lnTo>
                <a:lnTo>
                  <a:pt x="0" y="532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14038" y="5207208"/>
            <a:ext cx="6618668" cy="4964001"/>
          </a:xfrm>
          <a:custGeom>
            <a:avLst/>
            <a:gdLst/>
            <a:ahLst/>
            <a:cxnLst/>
            <a:rect l="l" t="t" r="r" b="b"/>
            <a:pathLst>
              <a:path w="6618668" h="4964001">
                <a:moveTo>
                  <a:pt x="0" y="0"/>
                </a:moveTo>
                <a:lnTo>
                  <a:pt x="6618668" y="0"/>
                </a:lnTo>
                <a:lnTo>
                  <a:pt x="6618668" y="4964001"/>
                </a:lnTo>
                <a:lnTo>
                  <a:pt x="0" y="496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2100" y="458467"/>
            <a:ext cx="118957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NOVA PROPOSTA DE LAYOUT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96502"/>
            <a:ext cx="85247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Necessidade de mais espaço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Organização mais eficiente do estoque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19930"/>
            <a:ext cx="79215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Mais espaço no chão da fabrica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Expansão local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Maximização do espaço vertical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Aumento a eficiência operacional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Melhoria na logística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Melhoria nas condições de trabalho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981" y="1602693"/>
            <a:ext cx="11769725" cy="3208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731743" y="92431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 rot="-5400000">
            <a:off x="13932131" y="29593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3932131" y="102745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932131" y="3417798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3932131" y="95887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1743" y="1651101"/>
            <a:ext cx="6137845" cy="4081667"/>
          </a:xfrm>
          <a:custGeom>
            <a:avLst/>
            <a:gdLst/>
            <a:ahLst/>
            <a:cxnLst/>
            <a:rect l="l" t="t" r="r" b="b"/>
            <a:pathLst>
              <a:path w="6137845" h="4081667">
                <a:moveTo>
                  <a:pt x="0" y="0"/>
                </a:moveTo>
                <a:lnTo>
                  <a:pt x="6137845" y="0"/>
                </a:lnTo>
                <a:lnTo>
                  <a:pt x="6137845" y="4081667"/>
                </a:lnTo>
                <a:lnTo>
                  <a:pt x="0" y="4081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5352" y="6197113"/>
            <a:ext cx="6916250" cy="3873100"/>
          </a:xfrm>
          <a:custGeom>
            <a:avLst/>
            <a:gdLst/>
            <a:ahLst/>
            <a:cxnLst/>
            <a:rect l="l" t="t" r="r" b="b"/>
            <a:pathLst>
              <a:path w="6916250" h="3873100">
                <a:moveTo>
                  <a:pt x="0" y="0"/>
                </a:moveTo>
                <a:lnTo>
                  <a:pt x="6916250" y="0"/>
                </a:lnTo>
                <a:lnTo>
                  <a:pt x="6916250" y="3873100"/>
                </a:lnTo>
                <a:lnTo>
                  <a:pt x="0" y="38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2100" y="458467"/>
            <a:ext cx="11895789" cy="93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RECICLAGEM DE REFUGO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502" y="3587159"/>
            <a:ext cx="8978850" cy="89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5237">
                <a:solidFill>
                  <a:srgbClr val="294F87"/>
                </a:solidFill>
                <a:latin typeface="Open Sans"/>
              </a:rPr>
              <a:t>Polipropileno e Poliéster Liso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8358" y="1825344"/>
            <a:ext cx="4553242" cy="129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93"/>
              </a:lnSpc>
            </a:pPr>
            <a:r>
              <a:rPr lang="en-US" sz="7566" dirty="0">
                <a:solidFill>
                  <a:srgbClr val="294F87"/>
                </a:solidFill>
                <a:latin typeface="Open Sans Bold"/>
              </a:rPr>
              <a:t>Refugos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3917" y="4759473"/>
            <a:ext cx="84321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Materiais amplamente recicláveis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Utilizados em uma variedade de produtos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19527"/>
            <a:ext cx="6576417" cy="89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2"/>
              </a:lnSpc>
              <a:spcBef>
                <a:spcPct val="0"/>
              </a:spcBef>
            </a:pPr>
            <a:r>
              <a:rPr lang="en-US" sz="5237" u="none" strike="noStrike">
                <a:solidFill>
                  <a:srgbClr val="294F87"/>
                </a:solidFill>
                <a:latin typeface="Open Sans"/>
              </a:rPr>
              <a:t>Reciclagem Mecânica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4106" y="7829550"/>
            <a:ext cx="606787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Flakes ou grânulos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Fabricação de novos produtos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981" y="1602693"/>
            <a:ext cx="11769725" cy="3208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731743" y="92431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 rot="-5400000">
            <a:off x="13932131" y="29593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3932131" y="102745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932131" y="3417798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3932131" y="95887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100" y="3463334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13459" y="3463334"/>
            <a:ext cx="5551749" cy="5029317"/>
          </a:xfrm>
          <a:custGeom>
            <a:avLst/>
            <a:gdLst/>
            <a:ahLst/>
            <a:cxnLst/>
            <a:rect l="l" t="t" r="r" b="b"/>
            <a:pathLst>
              <a:path w="5551749" h="5029317">
                <a:moveTo>
                  <a:pt x="0" y="0"/>
                </a:moveTo>
                <a:lnTo>
                  <a:pt x="5551749" y="0"/>
                </a:lnTo>
                <a:lnTo>
                  <a:pt x="5551749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41" t="-25646" r="-19144" b="-2060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17633" y="3657600"/>
            <a:ext cx="4953540" cy="4953540"/>
          </a:xfrm>
          <a:custGeom>
            <a:avLst/>
            <a:gdLst/>
            <a:ahLst/>
            <a:cxnLst/>
            <a:rect l="l" t="t" r="r" b="b"/>
            <a:pathLst>
              <a:path w="4953540" h="4953540">
                <a:moveTo>
                  <a:pt x="0" y="0"/>
                </a:moveTo>
                <a:lnTo>
                  <a:pt x="4953541" y="0"/>
                </a:lnTo>
                <a:lnTo>
                  <a:pt x="4953541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100" y="458467"/>
            <a:ext cx="11895789" cy="93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RECICLAGEM DE REFUGO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148" y="1825344"/>
            <a:ext cx="4629623" cy="129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3"/>
              </a:lnSpc>
            </a:pPr>
            <a:r>
              <a:rPr lang="en-US" sz="7566">
                <a:solidFill>
                  <a:srgbClr val="294F87"/>
                </a:solidFill>
                <a:latin typeface="Open Sans Bold"/>
              </a:rPr>
              <a:t>Empresas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C5AF25A5-DF02-6CF7-A835-114DC9BC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9693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2082" y="814669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5992" y="4063838"/>
            <a:ext cx="112893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962082" y="5210908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2082" y="2275120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2082" y="-660667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1220938" y="3601038"/>
            <a:ext cx="1214101" cy="4481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>
            <a:off x="1028700" y="4354653"/>
            <a:ext cx="8115300" cy="1593279"/>
          </a:xfrm>
          <a:custGeom>
            <a:avLst/>
            <a:gdLst/>
            <a:ahLst/>
            <a:cxnLst/>
            <a:rect l="l" t="t" r="r" b="b"/>
            <a:pathLst>
              <a:path w="8115300" h="1593279">
                <a:moveTo>
                  <a:pt x="0" y="0"/>
                </a:moveTo>
                <a:lnTo>
                  <a:pt x="8115300" y="0"/>
                </a:lnTo>
                <a:lnTo>
                  <a:pt x="8115300" y="1593279"/>
                </a:lnTo>
                <a:lnTo>
                  <a:pt x="0" y="1593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47519"/>
            <a:ext cx="10434893" cy="282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42"/>
              </a:lnSpc>
            </a:pPr>
            <a:r>
              <a:rPr lang="en-US" sz="8030" spc="489">
                <a:solidFill>
                  <a:srgbClr val="324F7C"/>
                </a:solidFill>
                <a:latin typeface="Now Bold"/>
              </a:rPr>
              <a:t>Agradecemos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33524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524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98355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898355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36776" y="4750031"/>
            <a:ext cx="2093554" cy="1648198"/>
          </a:xfrm>
          <a:custGeom>
            <a:avLst/>
            <a:gdLst/>
            <a:ahLst/>
            <a:cxnLst/>
            <a:rect l="l" t="t" r="r" b="b"/>
            <a:pathLst>
              <a:path w="2093554" h="1648198">
                <a:moveTo>
                  <a:pt x="0" y="0"/>
                </a:moveTo>
                <a:lnTo>
                  <a:pt x="2093554" y="0"/>
                </a:lnTo>
                <a:lnTo>
                  <a:pt x="2093554" y="1648198"/>
                </a:lnTo>
                <a:lnTo>
                  <a:pt x="0" y="164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17100" y="1028700"/>
            <a:ext cx="1982132" cy="1974389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314" r="223" b="-93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10" name="TextBox 10"/>
          <p:cNvSpPr txBox="1"/>
          <p:nvPr/>
        </p:nvSpPr>
        <p:spPr>
          <a:xfrm rot="5562921">
            <a:off x="9218833" y="5180686"/>
            <a:ext cx="3113396" cy="1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ns Bold"/>
              </a:rPr>
              <a:t>SCRUM TEAM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98858" y="6890059"/>
            <a:ext cx="2182714" cy="2174187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 b="-3366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942300" y="4256346"/>
            <a:ext cx="1982132" cy="1974389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6895" r="223" b="-7088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129170" y="6601339"/>
            <a:ext cx="1982132" cy="1974389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38887" r="223" b="-3888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98858" y="2082159"/>
            <a:ext cx="2182714" cy="2174187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r="223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2700000">
            <a:off x="6321563" y="4000437"/>
            <a:ext cx="2633869" cy="75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 Bold"/>
              </a:rPr>
              <a:t>SCRUM MASTER</a:t>
            </a:r>
          </a:p>
        </p:txBody>
      </p:sp>
      <p:sp>
        <p:nvSpPr>
          <p:cNvPr id="25" name="TextBox 25"/>
          <p:cNvSpPr txBox="1"/>
          <p:nvPr/>
        </p:nvSpPr>
        <p:spPr>
          <a:xfrm rot="-7977130">
            <a:off x="6199813" y="6625516"/>
            <a:ext cx="2867120" cy="8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Bold"/>
              </a:rPr>
              <a:t>PRODUCT OWNER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0801" y="206525"/>
            <a:ext cx="9274802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NOSSO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5063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DANIELLE VIEIRA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5063" y="27330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ANDRÉ ANTUNES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9824" y="1457093"/>
            <a:ext cx="286850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ALANN ALUIR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76832" y="4807296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DÉBORA VALENTE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08064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VITOR FERNANDO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111694" y="1624548"/>
            <a:ext cx="8947529" cy="0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8844692" y="923154"/>
            <a:ext cx="1185639" cy="684529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5498328" y="2281957"/>
            <a:ext cx="1982132" cy="1974389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23868" r="223" b="-23868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2355978" y="2869739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RONILSON GOULART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01" y="206525"/>
            <a:ext cx="12910945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RESPONSABILIDADES</a:t>
            </a:r>
          </a:p>
        </p:txBody>
      </p:sp>
      <p:sp>
        <p:nvSpPr>
          <p:cNvPr id="4" name="AutoShape 4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85101" y="1497732"/>
            <a:ext cx="12007364" cy="0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2404350" y="556478"/>
            <a:ext cx="1591098" cy="918621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>
            <a:off x="608934" y="1851824"/>
            <a:ext cx="17418489" cy="7098434"/>
          </a:xfrm>
          <a:custGeom>
            <a:avLst/>
            <a:gdLst/>
            <a:ahLst/>
            <a:cxnLst/>
            <a:rect l="l" t="t" r="r" b="b"/>
            <a:pathLst>
              <a:path w="17418489" h="7098434">
                <a:moveTo>
                  <a:pt x="0" y="0"/>
                </a:moveTo>
                <a:lnTo>
                  <a:pt x="17418489" y="0"/>
                </a:lnTo>
                <a:lnTo>
                  <a:pt x="17418489" y="7098434"/>
                </a:lnTo>
                <a:lnTo>
                  <a:pt x="0" y="7098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29" t="-70612" r="-19058" b="-2293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2089" y="343266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80685" y="186448"/>
            <a:ext cx="903539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1573E1"/>
                </a:solidFill>
                <a:latin typeface="Poppins Bold"/>
              </a:rPr>
              <a:t>NESSA SPRINT</a:t>
            </a:r>
          </a:p>
        </p:txBody>
      </p:sp>
      <p:sp>
        <p:nvSpPr>
          <p:cNvPr id="4" name="AutoShape 4"/>
          <p:cNvSpPr/>
          <p:nvPr/>
        </p:nvSpPr>
        <p:spPr>
          <a:xfrm>
            <a:off x="-952500" y="1506921"/>
            <a:ext cx="8978353" cy="0"/>
          </a:xfrm>
          <a:prstGeom prst="line">
            <a:avLst/>
          </a:prstGeom>
          <a:ln w="38100" cap="flat">
            <a:solidFill>
              <a:srgbClr val="1573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8035378" y="683340"/>
            <a:ext cx="1397909" cy="807083"/>
          </a:xfrm>
          <a:prstGeom prst="line">
            <a:avLst/>
          </a:prstGeom>
          <a:ln w="38100" cap="flat">
            <a:solidFill>
              <a:srgbClr val="1573E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Freeform 6"/>
          <p:cNvSpPr/>
          <p:nvPr/>
        </p:nvSpPr>
        <p:spPr>
          <a:xfrm>
            <a:off x="13995399" y="6597650"/>
            <a:ext cx="4538037" cy="4114800"/>
          </a:xfrm>
          <a:custGeom>
            <a:avLst/>
            <a:gdLst/>
            <a:ahLst/>
            <a:cxnLst/>
            <a:rect l="l" t="t" r="r" b="b"/>
            <a:pathLst>
              <a:path w="4538037" h="4114800">
                <a:moveTo>
                  <a:pt x="0" y="0"/>
                </a:moveTo>
                <a:lnTo>
                  <a:pt x="4538037" y="0"/>
                </a:lnTo>
                <a:lnTo>
                  <a:pt x="4538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57971" y="2766377"/>
            <a:ext cx="13572429" cy="4780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>
                <a:solidFill>
                  <a:srgbClr val="000000"/>
                </a:solidFill>
                <a:latin typeface="Now Bold"/>
              </a:rPr>
              <a:t>Documento BPMN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 err="1">
                <a:solidFill>
                  <a:srgbClr val="000000"/>
                </a:solidFill>
                <a:latin typeface="Now Bold"/>
              </a:rPr>
              <a:t>Controle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de </a:t>
            </a:r>
            <a:r>
              <a:rPr lang="en-US" sz="6746" dirty="0" err="1">
                <a:solidFill>
                  <a:srgbClr val="000000"/>
                </a:solidFill>
                <a:latin typeface="Now Bold"/>
              </a:rPr>
              <a:t>Planilhas</a:t>
            </a:r>
            <a:endParaRPr lang="en-US" sz="6746" dirty="0">
              <a:solidFill>
                <a:srgbClr val="000000"/>
              </a:solidFill>
              <a:latin typeface="Now Bold"/>
            </a:endParaRP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Now Bold"/>
              </a:rPr>
              <a:t>Nova proposta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de layout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 err="1">
                <a:solidFill>
                  <a:srgbClr val="000000"/>
                </a:solidFill>
                <a:latin typeface="Now Bold"/>
              </a:rPr>
              <a:t>Reciclagem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de </a:t>
            </a:r>
            <a:r>
              <a:rPr lang="en-US" sz="6746" dirty="0" err="1">
                <a:solidFill>
                  <a:srgbClr val="000000"/>
                </a:solidFill>
                <a:latin typeface="Now Bold"/>
              </a:rPr>
              <a:t>Refugo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14262099" y="6597650"/>
            <a:ext cx="4538037" cy="4114800"/>
          </a:xfrm>
          <a:custGeom>
            <a:avLst/>
            <a:gdLst/>
            <a:ahLst/>
            <a:cxnLst/>
            <a:rect l="l" t="t" r="r" b="b"/>
            <a:pathLst>
              <a:path w="4538037" h="4114800">
                <a:moveTo>
                  <a:pt x="0" y="0"/>
                </a:moveTo>
                <a:lnTo>
                  <a:pt x="4538037" y="0"/>
                </a:lnTo>
                <a:lnTo>
                  <a:pt x="4538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02724" y="272789"/>
            <a:ext cx="13797898" cy="12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294F87"/>
                </a:solidFill>
                <a:latin typeface="Now Bold"/>
              </a:rPr>
              <a:t>DIAGRAMA BPMN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504689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809979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2700000">
            <a:off x="13053204" y="6515100"/>
            <a:ext cx="7116792" cy="4114800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2099" y="1778605"/>
            <a:ext cx="6418142" cy="8353772"/>
          </a:xfrm>
          <a:custGeom>
            <a:avLst/>
            <a:gdLst/>
            <a:ahLst/>
            <a:cxnLst/>
            <a:rect l="l" t="t" r="r" b="b"/>
            <a:pathLst>
              <a:path w="6418142" h="8353772">
                <a:moveTo>
                  <a:pt x="0" y="0"/>
                </a:moveTo>
                <a:lnTo>
                  <a:pt x="6418142" y="0"/>
                </a:lnTo>
                <a:lnTo>
                  <a:pt x="6418142" y="8353771"/>
                </a:lnTo>
                <a:lnTo>
                  <a:pt x="0" y="835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086" t="-20375" r="-174017" b="-158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72580" y="1778605"/>
            <a:ext cx="6308519" cy="7494521"/>
          </a:xfrm>
          <a:custGeom>
            <a:avLst/>
            <a:gdLst/>
            <a:ahLst/>
            <a:cxnLst/>
            <a:rect l="l" t="t" r="r" b="b"/>
            <a:pathLst>
              <a:path w="6308519" h="7494521">
                <a:moveTo>
                  <a:pt x="0" y="0"/>
                </a:moveTo>
                <a:lnTo>
                  <a:pt x="6308519" y="0"/>
                </a:lnTo>
                <a:lnTo>
                  <a:pt x="6308519" y="7494521"/>
                </a:lnTo>
                <a:lnTo>
                  <a:pt x="0" y="7494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415" t="-29572" r="-42209" b="-2081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527208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45789" y="83024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 rot="-382598">
            <a:off x="14891070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043470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100" y="1825920"/>
            <a:ext cx="172742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Para auxiliar no controle do PCP, criamos 2 planilhas para ajudar no controle do estoque e da produção, bem como algumas adições na planilha de faturamento</a:t>
            </a:r>
          </a:p>
        </p:txBody>
      </p:sp>
      <p:pic>
        <p:nvPicPr>
          <p:cNvPr id="1026" name="Picture 2" descr="Por que as planilhas de Excel não funcionam mais para os negócios? - HupData">
            <a:extLst>
              <a:ext uri="{FF2B5EF4-FFF2-40B4-BE49-F238E27FC236}">
                <a16:creationId xmlns:a16="http://schemas.microsoft.com/office/drawing/2014/main" id="{F56C639A-10B9-1056-92F6-792AF36CC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0" y="3168310"/>
            <a:ext cx="114300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ásico de Planilhas Eletrônicas | UNIREC">
            <a:extLst>
              <a:ext uri="{FF2B5EF4-FFF2-40B4-BE49-F238E27FC236}">
                <a16:creationId xmlns:a16="http://schemas.microsoft.com/office/drawing/2014/main" id="{DB5B161D-03C1-DAEE-ACCF-F2875463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69" y="3522615"/>
            <a:ext cx="10598631" cy="66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4891070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043470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100" y="3215935"/>
            <a:ext cx="11208853" cy="6918893"/>
          </a:xfrm>
          <a:custGeom>
            <a:avLst/>
            <a:gdLst/>
            <a:ahLst/>
            <a:cxnLst/>
            <a:rect l="l" t="t" r="r" b="b"/>
            <a:pathLst>
              <a:path w="11208853" h="6918893">
                <a:moveTo>
                  <a:pt x="0" y="0"/>
                </a:moveTo>
                <a:lnTo>
                  <a:pt x="11208853" y="0"/>
                </a:lnTo>
                <a:lnTo>
                  <a:pt x="11208853" y="6918893"/>
                </a:lnTo>
                <a:lnTo>
                  <a:pt x="0" y="6918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64" t="-25918" r="-67241" b="-2838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100" y="1825920"/>
            <a:ext cx="172742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Para auxiliar no controle do PCP, criamos 2 planilhas para ajudar no controle do estoque e da produção, bem como algumas adições na planilha de faturamento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63783DD-E82F-5CB6-5108-0358FDD89F22}"/>
              </a:ext>
            </a:extLst>
          </p:cNvPr>
          <p:cNvSpPr/>
          <p:nvPr/>
        </p:nvSpPr>
        <p:spPr>
          <a:xfrm>
            <a:off x="7315200" y="3390900"/>
            <a:ext cx="1828800" cy="67439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4891070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043470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100" y="3215935"/>
            <a:ext cx="11208853" cy="6918893"/>
          </a:xfrm>
          <a:custGeom>
            <a:avLst/>
            <a:gdLst/>
            <a:ahLst/>
            <a:cxnLst/>
            <a:rect l="l" t="t" r="r" b="b"/>
            <a:pathLst>
              <a:path w="11208853" h="6918893">
                <a:moveTo>
                  <a:pt x="0" y="0"/>
                </a:moveTo>
                <a:lnTo>
                  <a:pt x="11208853" y="0"/>
                </a:lnTo>
                <a:lnTo>
                  <a:pt x="11208853" y="6918893"/>
                </a:lnTo>
                <a:lnTo>
                  <a:pt x="0" y="6918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64" t="-25918" r="-67241" b="-283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07535" y="3215935"/>
            <a:ext cx="10810112" cy="6961057"/>
          </a:xfrm>
          <a:custGeom>
            <a:avLst/>
            <a:gdLst/>
            <a:ahLst/>
            <a:cxnLst/>
            <a:rect l="l" t="t" r="r" b="b"/>
            <a:pathLst>
              <a:path w="10810112" h="6961057">
                <a:moveTo>
                  <a:pt x="0" y="0"/>
                </a:moveTo>
                <a:lnTo>
                  <a:pt x="10810112" y="0"/>
                </a:lnTo>
                <a:lnTo>
                  <a:pt x="10810112" y="6961057"/>
                </a:lnTo>
                <a:lnTo>
                  <a:pt x="0" y="69610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636" t="-24245" r="-26676" b="-1659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100" y="1825920"/>
            <a:ext cx="172742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4F87"/>
                </a:solidFill>
                <a:latin typeface="Open Sans"/>
              </a:rPr>
              <a:t>Para auxiliar no controle do PCP, criamos 2 planilhas para ajudar no controle do estoque e da produção, bem como algumas adições na planilha de faturamento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C02C29-B37E-1207-3F36-A28D73F55F7C}"/>
              </a:ext>
            </a:extLst>
          </p:cNvPr>
          <p:cNvSpPr/>
          <p:nvPr/>
        </p:nvSpPr>
        <p:spPr>
          <a:xfrm>
            <a:off x="8458200" y="3390900"/>
            <a:ext cx="2183789" cy="6096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14D72E5-4475-96AE-CC70-8CF3B9B9CCD3}"/>
              </a:ext>
            </a:extLst>
          </p:cNvPr>
          <p:cNvSpPr/>
          <p:nvPr/>
        </p:nvSpPr>
        <p:spPr>
          <a:xfrm>
            <a:off x="13411200" y="3390900"/>
            <a:ext cx="1802789" cy="6096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0A8DC5-602F-5DAC-5B95-7C482AF50A90}"/>
              </a:ext>
            </a:extLst>
          </p:cNvPr>
          <p:cNvSpPr/>
          <p:nvPr/>
        </p:nvSpPr>
        <p:spPr>
          <a:xfrm>
            <a:off x="15241446" y="3133956"/>
            <a:ext cx="2770227" cy="700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CONTROLE DE PLANILHAS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>
            <a:off x="30325" y="1892595"/>
            <a:ext cx="18055900" cy="7172205"/>
          </a:xfrm>
          <a:custGeom>
            <a:avLst/>
            <a:gdLst/>
            <a:ahLst/>
            <a:cxnLst/>
            <a:rect l="l" t="t" r="r" b="b"/>
            <a:pathLst>
              <a:path w="18055900" h="7172205">
                <a:moveTo>
                  <a:pt x="0" y="0"/>
                </a:moveTo>
                <a:lnTo>
                  <a:pt x="18055900" y="0"/>
                </a:lnTo>
                <a:lnTo>
                  <a:pt x="18055900" y="7172204"/>
                </a:lnTo>
                <a:lnTo>
                  <a:pt x="0" y="717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1" t="-37215" r="-9385" b="-30220"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491145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2598">
            <a:off x="15756095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219</Words>
  <Application>Microsoft Office PowerPoint</Application>
  <PresentationFormat>Personalizar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8" baseType="lpstr">
      <vt:lpstr>Open Sans</vt:lpstr>
      <vt:lpstr>Poppins Heavy</vt:lpstr>
      <vt:lpstr>Lato Bold</vt:lpstr>
      <vt:lpstr>Calistoga</vt:lpstr>
      <vt:lpstr>Calibri</vt:lpstr>
      <vt:lpstr>Open Sans Bold</vt:lpstr>
      <vt:lpstr>Poppins Bold</vt:lpstr>
      <vt:lpstr>Arial</vt:lpstr>
      <vt:lpstr>Now Bold</vt:lpstr>
      <vt:lpstr>Lato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POR PROJETO INTEGRADO</dc:title>
  <dc:creator>André Luiz</dc:creator>
  <cp:lastModifiedBy>ANDRE LUIZ RIBEIRO ANTUNES</cp:lastModifiedBy>
  <cp:revision>4</cp:revision>
  <dcterms:created xsi:type="dcterms:W3CDTF">2006-08-16T00:00:00Z</dcterms:created>
  <dcterms:modified xsi:type="dcterms:W3CDTF">2024-05-12T03:30:56Z</dcterms:modified>
  <dc:identifier>DAF9tu15DM0</dc:identifier>
</cp:coreProperties>
</file>